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</p:sldMasterIdLst>
  <p:notesMasterIdLst>
    <p:notesMasterId r:id="rId9"/>
  </p:notesMasterIdLst>
  <p:sldIdLst>
    <p:sldId id="478" r:id="rId3"/>
    <p:sldId id="483" r:id="rId4"/>
    <p:sldId id="484" r:id="rId5"/>
    <p:sldId id="485" r:id="rId6"/>
    <p:sldId id="486" r:id="rId7"/>
    <p:sldId id="487" r:id="rId8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84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7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4DEA3D-A1DC-46F1-9842-7815B482F277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77C7A34-D8AC-4BC9-853C-E79ED2D818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2A0E8D-574B-4598-9A04-8C3C8DC651C0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107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>
                <a:solidFill>
                  <a:srgbClr val="FFFFFF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pt-PT" dirty="0"/>
              <a:t>Faça clique para editar o estilo</a:t>
            </a:r>
            <a:endParaRPr kumimoji="0" lang="en-US" dirty="0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fld id="{6449D9CE-69FB-4AFE-93E8-E5C50F01FC07}" type="datetime1">
              <a:rPr lang="pt-PT" smtClean="0"/>
              <a:pPr/>
              <a:t>03/04/2024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780524" y="236541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PT">
              <a:solidFill>
                <a:srgbClr val="DDE9EC"/>
              </a:solidFill>
            </a:endParaRPr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50B084-A86F-4A0C-9859-70552FBE5BA5}" type="slidenum">
              <a:rPr lang="pt-PT" smtClean="0">
                <a:solidFill>
                  <a:srgbClr val="DDE9EC"/>
                </a:solidFill>
              </a:rPr>
              <a:pPr/>
              <a:t>‹nº›</a:t>
            </a:fld>
            <a:endParaRPr lang="pt-PT">
              <a:solidFill>
                <a:srgbClr val="DDE9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696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5446-3073-49F6-A245-68605D7C49C4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098291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37600" y="609603"/>
            <a:ext cx="2743200" cy="5516563"/>
          </a:xfrm>
        </p:spPr>
        <p:txBody>
          <a:bodyPr vert="eaVert"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737600" y="6248405"/>
            <a:ext cx="2946400" cy="365125"/>
          </a:xfrm>
        </p:spPr>
        <p:txBody>
          <a:bodyPr/>
          <a:lstStyle/>
          <a:p>
            <a:fld id="{B121344C-37B5-47B6-A25C-A0FAA3F2871D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609603" y="6248210"/>
            <a:ext cx="7431311" cy="365125"/>
          </a:xfrm>
        </p:spPr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7" name="Rectângulo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3059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93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01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72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6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96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65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2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3073" y="1516698"/>
            <a:ext cx="10871200" cy="990600"/>
          </a:xfrm>
        </p:spPr>
        <p:txBody>
          <a:bodyPr/>
          <a:lstStyle/>
          <a:p>
            <a:r>
              <a:rPr kumimoji="0" lang="pt-PT" dirty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7D53-058C-430D-9F49-FD40315DDD3C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74753068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78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91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39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dt" idx="10"/>
          </p:nvPr>
        </p:nvSpPr>
        <p:spPr>
          <a:xfrm>
            <a:off x="600559" y="6356351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Luis M N B F Santos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F9C26E-1077-4C80-8C1E-6C26283A6F8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9130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 anchor="t"/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33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61C-F18D-48D2-BDEB-20ABA9F8DEB3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936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267028-9D9C-4A80-871F-2B399BBCDF3E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00015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48442-BCEC-465A-8098-4FCC69D0153B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</p:spTree>
    <p:extLst>
      <p:ext uri="{BB962C8B-B14F-4D97-AF65-F5344CB8AC3E}">
        <p14:creationId xmlns:p14="http://schemas.microsoft.com/office/powerpoint/2010/main" val="236291777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DAC7-AED5-4CC5-9AFC-C8B9AFB1A1EE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9515161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6827-F149-426A-B039-284E1C3E22AD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50B084-A86F-4A0C-9859-70552FBE5BA5}" type="slidenum">
              <a:rPr lang="pt-PT" smtClean="0">
                <a:solidFill>
                  <a:srgbClr val="464653"/>
                </a:solidFill>
              </a:rPr>
              <a:pPr/>
              <a:t>‹nº›</a:t>
            </a:fld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87182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3300" b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F847-EDB3-4EE3-9ED1-65FF96EF6F10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750"/>
              </a:spcAft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174072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2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100" b="0">
                <a:solidFill>
                  <a:srgbClr val="FFFFFF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8331200" y="6248403"/>
            <a:ext cx="3556000" cy="365125"/>
          </a:xfrm>
        </p:spPr>
        <p:txBody>
          <a:bodyPr rtlCol="0"/>
          <a:lstStyle/>
          <a:p>
            <a:fld id="{C7AB78A8-5037-4A1E-BEB4-B1FE48756DBA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100"/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2133600" y="6248209"/>
            <a:ext cx="6096000" cy="365125"/>
          </a:xfrm>
        </p:spPr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pt-PT"/>
              <a:t>Clique no ícone para adicionar uma imagem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60026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dirty="0"/>
              <a:t>Clique para editar o estilo</a:t>
            </a:r>
            <a:endParaRPr kumimoji="0" lang="en-US" dirty="0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/>
              <a:t>Clique para editar os estilos</a:t>
            </a:r>
          </a:p>
          <a:p>
            <a:pPr lvl="1" eaLnBrk="1" latinLnBrk="0" hangingPunct="1"/>
            <a:r>
              <a:rPr kumimoji="0" lang="pt-PT"/>
              <a:t>Segundo nível</a:t>
            </a:r>
          </a:p>
          <a:p>
            <a:pPr lvl="2" eaLnBrk="1" latinLnBrk="0" hangingPunct="1"/>
            <a:r>
              <a:rPr kumimoji="0" lang="pt-PT"/>
              <a:t>Terceiro nível</a:t>
            </a:r>
          </a:p>
          <a:p>
            <a:pPr lvl="3" eaLnBrk="1" latinLnBrk="0" hangingPunct="1"/>
            <a:r>
              <a:rPr kumimoji="0" lang="pt-PT"/>
              <a:t>Quarto nível</a:t>
            </a:r>
          </a:p>
          <a:p>
            <a:pPr lvl="4" eaLnBrk="1" latinLnBrk="0" hangingPunct="1"/>
            <a:r>
              <a:rPr kumimoji="0" lang="pt-PT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8128000" y="6248403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fld id="{D93025AF-B85A-4128-A323-2F08487248BB}" type="datetime1">
              <a:rPr lang="pt-PT" smtClean="0">
                <a:solidFill>
                  <a:srgbClr val="464653"/>
                </a:solidFill>
              </a:rPr>
              <a:pPr/>
              <a:t>03/04/2024</a:t>
            </a:fld>
            <a:r>
              <a:rPr lang="pt-PT" dirty="0">
                <a:solidFill>
                  <a:srgbClr val="464653"/>
                </a:solidFill>
              </a:rPr>
              <a:t> </a:t>
            </a: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812802" y="6248209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050" b="1"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 dirty="0"/>
          </a:p>
        </p:txBody>
      </p:sp>
      <p:pic>
        <p:nvPicPr>
          <p:cNvPr id="10" name="Picture 2" descr="https://moodle.up.pt/pluginfile.php/3082/course/section/2093/MAT2020_log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363593"/>
            <a:ext cx="2569040" cy="72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06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med"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0030" indent="-240030" algn="l" rtl="0" eaLnBrk="1" latinLnBrk="0" hangingPunct="1">
        <a:spcBef>
          <a:spcPts val="525"/>
        </a:spcBef>
        <a:buClr>
          <a:schemeClr val="accent2"/>
        </a:buClr>
        <a:buSzPct val="60000"/>
        <a:buFont typeface="Wingdings"/>
        <a:buChar char=""/>
        <a:defRPr kumimoji="0"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205740" algn="l" rtl="0" eaLnBrk="1" latinLnBrk="0" hangingPunct="1">
        <a:spcBef>
          <a:spcPts val="413"/>
        </a:spcBef>
        <a:buClr>
          <a:schemeClr val="accent1"/>
        </a:buClr>
        <a:buSzPct val="70000"/>
        <a:buFont typeface="Wingdings 2"/>
        <a:buChar char="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1450" algn="l" rtl="0" eaLnBrk="1" latinLnBrk="0" hangingPunct="1">
        <a:spcBef>
          <a:spcPts val="375"/>
        </a:spcBef>
        <a:buClr>
          <a:schemeClr val="accent2"/>
        </a:buClr>
        <a:buSzPct val="75000"/>
        <a:buFont typeface="Wingdings"/>
        <a:buChar char=""/>
        <a:defRPr kumimoji="0" sz="1725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171450" algn="l" rtl="0" eaLnBrk="1" latinLnBrk="0" hangingPunct="1">
        <a:spcBef>
          <a:spcPts val="300"/>
        </a:spcBef>
        <a:buClr>
          <a:schemeClr val="accent3"/>
        </a:buClr>
        <a:buSzPct val="7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71450" algn="l" rtl="0" eaLnBrk="1" latinLnBrk="0" hangingPunct="1">
        <a:spcBef>
          <a:spcPts val="300"/>
        </a:spcBef>
        <a:buClr>
          <a:schemeClr val="accent4"/>
        </a:buClr>
        <a:buSzPct val="6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indent="-17145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7145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7145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7145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61B86-00CE-467A-A683-E7CD5559C2AB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67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86200" y="949881"/>
            <a:ext cx="6477000" cy="1371600"/>
          </a:xfrm>
        </p:spPr>
        <p:txBody>
          <a:bodyPr>
            <a:noAutofit/>
          </a:bodyPr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Lab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QF</a:t>
            </a:r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2024</a:t>
            </a:r>
            <a:br>
              <a:rPr lang="en-US" sz="4000" dirty="0"/>
            </a:b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Laboratory of </a:t>
            </a:r>
            <a:r>
              <a:rPr lang="pt-P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Physical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Chemistry</a:t>
            </a:r>
            <a:endParaRPr lang="pt-PT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DQB... 2023-2024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3886201" y="2713725"/>
            <a:ext cx="4482737" cy="129614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defTabSz="685800">
              <a:spcBef>
                <a:spcPct val="0"/>
              </a:spcBef>
            </a:pPr>
            <a:endParaRPr lang="pt-PT" sz="3200" cap="all" dirty="0">
              <a:solidFill>
                <a:srgbClr val="DDE9EC"/>
              </a:solidFill>
              <a:latin typeface="Calibri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886200" y="3113478"/>
            <a:ext cx="5255218" cy="774381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/>
          <a:p>
            <a:pPr defTabSz="685800">
              <a:spcBef>
                <a:spcPct val="0"/>
              </a:spcBef>
            </a:pPr>
            <a:r>
              <a:rPr lang="pt-PT" sz="2000" dirty="0"/>
              <a:t>INSERT TOPIC TITLE </a:t>
            </a:r>
            <a:br>
              <a:rPr lang="pt-PT" sz="3200" dirty="0">
                <a:latin typeface="Calibri"/>
              </a:rPr>
            </a:br>
            <a:endParaRPr lang="pt-PT" sz="2800" dirty="0">
              <a:latin typeface="Calibri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3886200" y="4825482"/>
            <a:ext cx="5255218" cy="44167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defTabSz="685800">
              <a:spcBef>
                <a:spcPct val="0"/>
              </a:spcBef>
            </a:pPr>
            <a:r>
              <a:rPr lang="pt-PT" sz="2000" dirty="0"/>
              <a:t>Student Name </a:t>
            </a:r>
            <a:endParaRPr lang="pt-PT" sz="2800" cap="all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961" y="6254437"/>
            <a:ext cx="2418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PHYSCHEM</a:t>
            </a:r>
            <a:r>
              <a:rPr lang="en-US" sz="1200" b="1" i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_Topic#XX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3018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>
            <a:extLst>
              <a:ext uri="{FF2B5EF4-FFF2-40B4-BE49-F238E27FC236}">
                <a16:creationId xmlns:a16="http://schemas.microsoft.com/office/drawing/2014/main" id="{A13E267B-415B-4135-8B0A-25858F236DEB}"/>
              </a:ext>
            </a:extLst>
          </p:cNvPr>
          <p:cNvGrpSpPr/>
          <p:nvPr/>
        </p:nvGrpSpPr>
        <p:grpSpPr>
          <a:xfrm>
            <a:off x="391885" y="6300062"/>
            <a:ext cx="11411339" cy="433174"/>
            <a:chOff x="420902" y="6300061"/>
            <a:chExt cx="8385738" cy="433174"/>
          </a:xfrm>
        </p:grpSpPr>
        <p:cxnSp>
          <p:nvCxnSpPr>
            <p:cNvPr id="3" name="Straight Connector 24">
              <a:extLst>
                <a:ext uri="{FF2B5EF4-FFF2-40B4-BE49-F238E27FC236}">
                  <a16:creationId xmlns:a16="http://schemas.microsoft.com/office/drawing/2014/main" id="{61F2643B-BFEA-4543-BD79-0063F6020E64}"/>
                </a:ext>
              </a:extLst>
            </p:cNvPr>
            <p:cNvCxnSpPr>
              <a:cxnSpLocks/>
            </p:cNvCxnSpPr>
            <p:nvPr/>
          </p:nvCxnSpPr>
          <p:spPr>
            <a:xfrm>
              <a:off x="420902" y="6300061"/>
              <a:ext cx="8385738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26">
              <a:extLst>
                <a:ext uri="{FF2B5EF4-FFF2-40B4-BE49-F238E27FC236}">
                  <a16:creationId xmlns:a16="http://schemas.microsoft.com/office/drawing/2014/main" id="{4A63DF44-2269-4679-89BC-8E0BAC9E220D}"/>
                </a:ext>
              </a:extLst>
            </p:cNvPr>
            <p:cNvSpPr txBox="1"/>
            <p:nvPr/>
          </p:nvSpPr>
          <p:spPr>
            <a:xfrm>
              <a:off x="420902" y="6385966"/>
              <a:ext cx="13525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Insert your Topics Title name</a:t>
              </a:r>
            </a:p>
          </p:txBody>
        </p:sp>
        <p:sp>
          <p:nvSpPr>
            <p:cNvPr id="5" name="TextBox 27">
              <a:extLst>
                <a:ext uri="{FF2B5EF4-FFF2-40B4-BE49-F238E27FC236}">
                  <a16:creationId xmlns:a16="http://schemas.microsoft.com/office/drawing/2014/main" id="{8E177B7B-FDEF-43C0-97DA-CB96D637FE85}"/>
                </a:ext>
              </a:extLst>
            </p:cNvPr>
            <p:cNvSpPr txBox="1"/>
            <p:nvPr/>
          </p:nvSpPr>
          <p:spPr>
            <a:xfrm>
              <a:off x="8117211" y="6471625"/>
              <a:ext cx="5114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Slide # </a:t>
              </a:r>
              <a:fld id="{F8D379F6-D1CC-4ACF-AF31-D554736EE4DC}" type="slidenum">
                <a:rPr lang="pt-PT" sz="1100">
                  <a:solidFill>
                    <a:schemeClr val="bg1">
                      <a:lumMod val="65000"/>
                    </a:schemeClr>
                  </a:solidFill>
                </a:rPr>
                <a:t>2</a:t>
              </a:fld>
              <a:endParaRPr lang="pt-PT" sz="11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6" name="TextBox 1">
            <a:extLst>
              <a:ext uri="{FF2B5EF4-FFF2-40B4-BE49-F238E27FC236}">
                <a16:creationId xmlns:a16="http://schemas.microsoft.com/office/drawing/2014/main" id="{50AC4579-758E-437B-8EFD-F350677CB74A}"/>
              </a:ext>
            </a:extLst>
          </p:cNvPr>
          <p:cNvSpPr txBox="1"/>
          <p:nvPr/>
        </p:nvSpPr>
        <p:spPr>
          <a:xfrm>
            <a:off x="3506875" y="2351314"/>
            <a:ext cx="573798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/>
              <a:t>Instruções:</a:t>
            </a:r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cover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 </a:t>
            </a: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“Insert your Topics Title name” em rodapé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Apagar esta caixa de 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Usar os 5 slides para desenvolver o trabalho</a:t>
            </a:r>
            <a:endParaRPr lang="pt-PT" dirty="0"/>
          </a:p>
          <a:p>
            <a:endParaRPr lang="pt-PT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638AC7DF-F418-697A-1003-2A099DC67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2" y="20339"/>
            <a:ext cx="1927860" cy="55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63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>
            <a:extLst>
              <a:ext uri="{FF2B5EF4-FFF2-40B4-BE49-F238E27FC236}">
                <a16:creationId xmlns:a16="http://schemas.microsoft.com/office/drawing/2014/main" id="{A13E267B-415B-4135-8B0A-25858F236DEB}"/>
              </a:ext>
            </a:extLst>
          </p:cNvPr>
          <p:cNvGrpSpPr/>
          <p:nvPr/>
        </p:nvGrpSpPr>
        <p:grpSpPr>
          <a:xfrm>
            <a:off x="391885" y="6300062"/>
            <a:ext cx="11411339" cy="433174"/>
            <a:chOff x="420902" y="6300061"/>
            <a:chExt cx="8385738" cy="433174"/>
          </a:xfrm>
        </p:grpSpPr>
        <p:cxnSp>
          <p:nvCxnSpPr>
            <p:cNvPr id="3" name="Straight Connector 24">
              <a:extLst>
                <a:ext uri="{FF2B5EF4-FFF2-40B4-BE49-F238E27FC236}">
                  <a16:creationId xmlns:a16="http://schemas.microsoft.com/office/drawing/2014/main" id="{61F2643B-BFEA-4543-BD79-0063F6020E64}"/>
                </a:ext>
              </a:extLst>
            </p:cNvPr>
            <p:cNvCxnSpPr>
              <a:cxnSpLocks/>
            </p:cNvCxnSpPr>
            <p:nvPr/>
          </p:nvCxnSpPr>
          <p:spPr>
            <a:xfrm>
              <a:off x="420902" y="6300061"/>
              <a:ext cx="8385738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26">
              <a:extLst>
                <a:ext uri="{FF2B5EF4-FFF2-40B4-BE49-F238E27FC236}">
                  <a16:creationId xmlns:a16="http://schemas.microsoft.com/office/drawing/2014/main" id="{4A63DF44-2269-4679-89BC-8E0BAC9E220D}"/>
                </a:ext>
              </a:extLst>
            </p:cNvPr>
            <p:cNvSpPr txBox="1"/>
            <p:nvPr/>
          </p:nvSpPr>
          <p:spPr>
            <a:xfrm>
              <a:off x="420902" y="6385966"/>
              <a:ext cx="13525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Insert your Topics Title name</a:t>
              </a:r>
            </a:p>
          </p:txBody>
        </p:sp>
        <p:sp>
          <p:nvSpPr>
            <p:cNvPr id="5" name="TextBox 27">
              <a:extLst>
                <a:ext uri="{FF2B5EF4-FFF2-40B4-BE49-F238E27FC236}">
                  <a16:creationId xmlns:a16="http://schemas.microsoft.com/office/drawing/2014/main" id="{8E177B7B-FDEF-43C0-97DA-CB96D637FE85}"/>
                </a:ext>
              </a:extLst>
            </p:cNvPr>
            <p:cNvSpPr txBox="1"/>
            <p:nvPr/>
          </p:nvSpPr>
          <p:spPr>
            <a:xfrm>
              <a:off x="8117211" y="6471625"/>
              <a:ext cx="5114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Slide # </a:t>
              </a:r>
              <a:fld id="{F8D379F6-D1CC-4ACF-AF31-D554736EE4DC}" type="slidenum">
                <a:rPr lang="pt-PT" sz="1100">
                  <a:solidFill>
                    <a:schemeClr val="bg1">
                      <a:lumMod val="65000"/>
                    </a:schemeClr>
                  </a:solidFill>
                </a:rPr>
                <a:t>3</a:t>
              </a:fld>
              <a:endParaRPr lang="pt-PT" sz="11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6" name="TextBox 1">
            <a:extLst>
              <a:ext uri="{FF2B5EF4-FFF2-40B4-BE49-F238E27FC236}">
                <a16:creationId xmlns:a16="http://schemas.microsoft.com/office/drawing/2014/main" id="{50AC4579-758E-437B-8EFD-F350677CB74A}"/>
              </a:ext>
            </a:extLst>
          </p:cNvPr>
          <p:cNvSpPr txBox="1"/>
          <p:nvPr/>
        </p:nvSpPr>
        <p:spPr>
          <a:xfrm>
            <a:off x="3506875" y="2351314"/>
            <a:ext cx="573798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/>
              <a:t>Instruções:</a:t>
            </a:r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cover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 </a:t>
            </a: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“Insert your Topics Title name” em rodapé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Apagar esta caixa de 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Usar os 5 slides para desenvolver o trabalho</a:t>
            </a:r>
            <a:endParaRPr lang="pt-PT" dirty="0"/>
          </a:p>
          <a:p>
            <a:endParaRPr lang="pt-PT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638AC7DF-F418-697A-1003-2A099DC67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2" y="20339"/>
            <a:ext cx="1927860" cy="55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21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>
            <a:extLst>
              <a:ext uri="{FF2B5EF4-FFF2-40B4-BE49-F238E27FC236}">
                <a16:creationId xmlns:a16="http://schemas.microsoft.com/office/drawing/2014/main" id="{A13E267B-415B-4135-8B0A-25858F236DEB}"/>
              </a:ext>
            </a:extLst>
          </p:cNvPr>
          <p:cNvGrpSpPr/>
          <p:nvPr/>
        </p:nvGrpSpPr>
        <p:grpSpPr>
          <a:xfrm>
            <a:off x="391885" y="6300062"/>
            <a:ext cx="11411339" cy="433174"/>
            <a:chOff x="420902" y="6300061"/>
            <a:chExt cx="8385738" cy="433174"/>
          </a:xfrm>
        </p:grpSpPr>
        <p:cxnSp>
          <p:nvCxnSpPr>
            <p:cNvPr id="3" name="Straight Connector 24">
              <a:extLst>
                <a:ext uri="{FF2B5EF4-FFF2-40B4-BE49-F238E27FC236}">
                  <a16:creationId xmlns:a16="http://schemas.microsoft.com/office/drawing/2014/main" id="{61F2643B-BFEA-4543-BD79-0063F6020E64}"/>
                </a:ext>
              </a:extLst>
            </p:cNvPr>
            <p:cNvCxnSpPr>
              <a:cxnSpLocks/>
            </p:cNvCxnSpPr>
            <p:nvPr/>
          </p:nvCxnSpPr>
          <p:spPr>
            <a:xfrm>
              <a:off x="420902" y="6300061"/>
              <a:ext cx="8385738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26">
              <a:extLst>
                <a:ext uri="{FF2B5EF4-FFF2-40B4-BE49-F238E27FC236}">
                  <a16:creationId xmlns:a16="http://schemas.microsoft.com/office/drawing/2014/main" id="{4A63DF44-2269-4679-89BC-8E0BAC9E220D}"/>
                </a:ext>
              </a:extLst>
            </p:cNvPr>
            <p:cNvSpPr txBox="1"/>
            <p:nvPr/>
          </p:nvSpPr>
          <p:spPr>
            <a:xfrm>
              <a:off x="420902" y="6385966"/>
              <a:ext cx="13525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Insert your Topics Title name</a:t>
              </a:r>
            </a:p>
          </p:txBody>
        </p:sp>
        <p:sp>
          <p:nvSpPr>
            <p:cNvPr id="5" name="TextBox 27">
              <a:extLst>
                <a:ext uri="{FF2B5EF4-FFF2-40B4-BE49-F238E27FC236}">
                  <a16:creationId xmlns:a16="http://schemas.microsoft.com/office/drawing/2014/main" id="{8E177B7B-FDEF-43C0-97DA-CB96D637FE85}"/>
                </a:ext>
              </a:extLst>
            </p:cNvPr>
            <p:cNvSpPr txBox="1"/>
            <p:nvPr/>
          </p:nvSpPr>
          <p:spPr>
            <a:xfrm>
              <a:off x="8117211" y="6471625"/>
              <a:ext cx="5114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Slide # </a:t>
              </a:r>
              <a:fld id="{F8D379F6-D1CC-4ACF-AF31-D554736EE4DC}" type="slidenum">
                <a:rPr lang="pt-PT" sz="1100">
                  <a:solidFill>
                    <a:schemeClr val="bg1">
                      <a:lumMod val="65000"/>
                    </a:schemeClr>
                  </a:solidFill>
                </a:rPr>
                <a:t>4</a:t>
              </a:fld>
              <a:endParaRPr lang="pt-PT" sz="11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6" name="TextBox 1">
            <a:extLst>
              <a:ext uri="{FF2B5EF4-FFF2-40B4-BE49-F238E27FC236}">
                <a16:creationId xmlns:a16="http://schemas.microsoft.com/office/drawing/2014/main" id="{50AC4579-758E-437B-8EFD-F350677CB74A}"/>
              </a:ext>
            </a:extLst>
          </p:cNvPr>
          <p:cNvSpPr txBox="1"/>
          <p:nvPr/>
        </p:nvSpPr>
        <p:spPr>
          <a:xfrm>
            <a:off x="3506875" y="2351314"/>
            <a:ext cx="573798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/>
              <a:t>Instruções:</a:t>
            </a:r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cover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 </a:t>
            </a: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“Insert your Topics Title name” em rodapé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Apagar esta caixa de 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Usar os 5 slides para desenvolver o trabalho</a:t>
            </a:r>
            <a:endParaRPr lang="pt-PT" dirty="0"/>
          </a:p>
          <a:p>
            <a:endParaRPr lang="pt-PT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638AC7DF-F418-697A-1003-2A099DC67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2" y="20339"/>
            <a:ext cx="1927860" cy="55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35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>
            <a:extLst>
              <a:ext uri="{FF2B5EF4-FFF2-40B4-BE49-F238E27FC236}">
                <a16:creationId xmlns:a16="http://schemas.microsoft.com/office/drawing/2014/main" id="{A13E267B-415B-4135-8B0A-25858F236DEB}"/>
              </a:ext>
            </a:extLst>
          </p:cNvPr>
          <p:cNvGrpSpPr/>
          <p:nvPr/>
        </p:nvGrpSpPr>
        <p:grpSpPr>
          <a:xfrm>
            <a:off x="391885" y="6300062"/>
            <a:ext cx="11411339" cy="433174"/>
            <a:chOff x="420902" y="6300061"/>
            <a:chExt cx="8385738" cy="433174"/>
          </a:xfrm>
        </p:grpSpPr>
        <p:cxnSp>
          <p:nvCxnSpPr>
            <p:cNvPr id="3" name="Straight Connector 24">
              <a:extLst>
                <a:ext uri="{FF2B5EF4-FFF2-40B4-BE49-F238E27FC236}">
                  <a16:creationId xmlns:a16="http://schemas.microsoft.com/office/drawing/2014/main" id="{61F2643B-BFEA-4543-BD79-0063F6020E64}"/>
                </a:ext>
              </a:extLst>
            </p:cNvPr>
            <p:cNvCxnSpPr>
              <a:cxnSpLocks/>
            </p:cNvCxnSpPr>
            <p:nvPr/>
          </p:nvCxnSpPr>
          <p:spPr>
            <a:xfrm>
              <a:off x="420902" y="6300061"/>
              <a:ext cx="8385738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26">
              <a:extLst>
                <a:ext uri="{FF2B5EF4-FFF2-40B4-BE49-F238E27FC236}">
                  <a16:creationId xmlns:a16="http://schemas.microsoft.com/office/drawing/2014/main" id="{4A63DF44-2269-4679-89BC-8E0BAC9E220D}"/>
                </a:ext>
              </a:extLst>
            </p:cNvPr>
            <p:cNvSpPr txBox="1"/>
            <p:nvPr/>
          </p:nvSpPr>
          <p:spPr>
            <a:xfrm>
              <a:off x="420902" y="6385966"/>
              <a:ext cx="13525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Insert your Topics Title name</a:t>
              </a:r>
            </a:p>
          </p:txBody>
        </p:sp>
        <p:sp>
          <p:nvSpPr>
            <p:cNvPr id="5" name="TextBox 27">
              <a:extLst>
                <a:ext uri="{FF2B5EF4-FFF2-40B4-BE49-F238E27FC236}">
                  <a16:creationId xmlns:a16="http://schemas.microsoft.com/office/drawing/2014/main" id="{8E177B7B-FDEF-43C0-97DA-CB96D637FE85}"/>
                </a:ext>
              </a:extLst>
            </p:cNvPr>
            <p:cNvSpPr txBox="1"/>
            <p:nvPr/>
          </p:nvSpPr>
          <p:spPr>
            <a:xfrm>
              <a:off x="8117211" y="6471625"/>
              <a:ext cx="5114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Slide # </a:t>
              </a:r>
              <a:fld id="{F8D379F6-D1CC-4ACF-AF31-D554736EE4DC}" type="slidenum">
                <a:rPr lang="pt-PT" sz="1100">
                  <a:solidFill>
                    <a:schemeClr val="bg1">
                      <a:lumMod val="65000"/>
                    </a:schemeClr>
                  </a:solidFill>
                </a:rPr>
                <a:t>5</a:t>
              </a:fld>
              <a:endParaRPr lang="pt-PT" sz="11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6" name="TextBox 1">
            <a:extLst>
              <a:ext uri="{FF2B5EF4-FFF2-40B4-BE49-F238E27FC236}">
                <a16:creationId xmlns:a16="http://schemas.microsoft.com/office/drawing/2014/main" id="{50AC4579-758E-437B-8EFD-F350677CB74A}"/>
              </a:ext>
            </a:extLst>
          </p:cNvPr>
          <p:cNvSpPr txBox="1"/>
          <p:nvPr/>
        </p:nvSpPr>
        <p:spPr>
          <a:xfrm>
            <a:off x="3506875" y="2351314"/>
            <a:ext cx="573798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/>
              <a:t>Instruções:</a:t>
            </a:r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cover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 </a:t>
            </a: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“Insert your Topics Title name” em rodapé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Apagar esta caixa de 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Usar os 5 slides para desenvolver o trabalho</a:t>
            </a:r>
            <a:endParaRPr lang="pt-PT" dirty="0"/>
          </a:p>
          <a:p>
            <a:endParaRPr lang="pt-PT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638AC7DF-F418-697A-1003-2A099DC67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2" y="20339"/>
            <a:ext cx="1927860" cy="55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94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>
            <a:extLst>
              <a:ext uri="{FF2B5EF4-FFF2-40B4-BE49-F238E27FC236}">
                <a16:creationId xmlns:a16="http://schemas.microsoft.com/office/drawing/2014/main" id="{A13E267B-415B-4135-8B0A-25858F236DEB}"/>
              </a:ext>
            </a:extLst>
          </p:cNvPr>
          <p:cNvGrpSpPr/>
          <p:nvPr/>
        </p:nvGrpSpPr>
        <p:grpSpPr>
          <a:xfrm>
            <a:off x="391885" y="6300062"/>
            <a:ext cx="11411339" cy="433174"/>
            <a:chOff x="420902" y="6300061"/>
            <a:chExt cx="8385738" cy="433174"/>
          </a:xfrm>
        </p:grpSpPr>
        <p:cxnSp>
          <p:nvCxnSpPr>
            <p:cNvPr id="3" name="Straight Connector 24">
              <a:extLst>
                <a:ext uri="{FF2B5EF4-FFF2-40B4-BE49-F238E27FC236}">
                  <a16:creationId xmlns:a16="http://schemas.microsoft.com/office/drawing/2014/main" id="{61F2643B-BFEA-4543-BD79-0063F6020E64}"/>
                </a:ext>
              </a:extLst>
            </p:cNvPr>
            <p:cNvCxnSpPr>
              <a:cxnSpLocks/>
            </p:cNvCxnSpPr>
            <p:nvPr/>
          </p:nvCxnSpPr>
          <p:spPr>
            <a:xfrm>
              <a:off x="420902" y="6300061"/>
              <a:ext cx="8385738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26">
              <a:extLst>
                <a:ext uri="{FF2B5EF4-FFF2-40B4-BE49-F238E27FC236}">
                  <a16:creationId xmlns:a16="http://schemas.microsoft.com/office/drawing/2014/main" id="{4A63DF44-2269-4679-89BC-8E0BAC9E220D}"/>
                </a:ext>
              </a:extLst>
            </p:cNvPr>
            <p:cNvSpPr txBox="1"/>
            <p:nvPr/>
          </p:nvSpPr>
          <p:spPr>
            <a:xfrm>
              <a:off x="420902" y="6385966"/>
              <a:ext cx="13525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Insert your Topics Title name</a:t>
              </a:r>
            </a:p>
          </p:txBody>
        </p:sp>
        <p:sp>
          <p:nvSpPr>
            <p:cNvPr id="5" name="TextBox 27">
              <a:extLst>
                <a:ext uri="{FF2B5EF4-FFF2-40B4-BE49-F238E27FC236}">
                  <a16:creationId xmlns:a16="http://schemas.microsoft.com/office/drawing/2014/main" id="{8E177B7B-FDEF-43C0-97DA-CB96D637FE85}"/>
                </a:ext>
              </a:extLst>
            </p:cNvPr>
            <p:cNvSpPr txBox="1"/>
            <p:nvPr/>
          </p:nvSpPr>
          <p:spPr>
            <a:xfrm>
              <a:off x="8117211" y="6471625"/>
              <a:ext cx="5114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Slide # </a:t>
              </a:r>
              <a:fld id="{F8D379F6-D1CC-4ACF-AF31-D554736EE4DC}" type="slidenum">
                <a:rPr lang="pt-PT" sz="1100">
                  <a:solidFill>
                    <a:schemeClr val="bg1">
                      <a:lumMod val="65000"/>
                    </a:schemeClr>
                  </a:solidFill>
                </a:rPr>
                <a:t>6</a:t>
              </a:fld>
              <a:endParaRPr lang="pt-PT" sz="11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6" name="TextBox 1">
            <a:extLst>
              <a:ext uri="{FF2B5EF4-FFF2-40B4-BE49-F238E27FC236}">
                <a16:creationId xmlns:a16="http://schemas.microsoft.com/office/drawing/2014/main" id="{50AC4579-758E-437B-8EFD-F350677CB74A}"/>
              </a:ext>
            </a:extLst>
          </p:cNvPr>
          <p:cNvSpPr txBox="1"/>
          <p:nvPr/>
        </p:nvSpPr>
        <p:spPr>
          <a:xfrm>
            <a:off x="3506875" y="2351314"/>
            <a:ext cx="573798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/>
              <a:t>Instruções:</a:t>
            </a:r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cover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 </a:t>
            </a: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“Insert your Topics Title name” em rodapé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Apagar esta caixa de 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Usar os 5 slides para desenvolver o trabalho</a:t>
            </a:r>
            <a:endParaRPr lang="pt-PT" dirty="0"/>
          </a:p>
          <a:p>
            <a:endParaRPr lang="pt-PT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638AC7DF-F418-697A-1003-2A099DC67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2" y="20339"/>
            <a:ext cx="1927860" cy="55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33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4289</TotalTime>
  <Words>220</Words>
  <Application>Microsoft Office PowerPoint</Application>
  <PresentationFormat>Ecrã Panorâmico</PresentationFormat>
  <Paragraphs>46</Paragraphs>
  <Slides>6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Wingdings</vt:lpstr>
      <vt:lpstr>Wingdings 2</vt:lpstr>
      <vt:lpstr>Mediano</vt:lpstr>
      <vt:lpstr>Office Theme</vt:lpstr>
      <vt:lpstr>    LabQF2024 Laboratory of Physical Chemistry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and Supramolecular Understanding of Thermophysical Properties</dc:title>
  <dc:creator>luis</dc:creator>
  <cp:lastModifiedBy>Carlos Lima</cp:lastModifiedBy>
  <cp:revision>157</cp:revision>
  <dcterms:created xsi:type="dcterms:W3CDTF">2013-06-12T10:46:32Z</dcterms:created>
  <dcterms:modified xsi:type="dcterms:W3CDTF">2024-04-03T20:00:33Z</dcterms:modified>
</cp:coreProperties>
</file>